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A16F6-C233-4F69-9C73-438CA9E71C0D}" v="31" dt="2020-08-24T09:50:39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6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47B6-66DF-468C-820D-6D590D68A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8CFB0E-DE28-4E1B-A563-1EC2F2F71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11829-A55F-44E8-AFE7-D64AA3FD4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529EA-9DF3-40A3-8604-3FD33B49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9FC4-03C8-4394-8E52-C2804CED7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43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F22E-81FC-45E5-BA93-26E53303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13085-D7A1-4E32-B615-308E4AB75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82F8F-C113-43A4-9BDE-274D4E6D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56C6E-AAC4-44C2-AF9A-AA530C367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15BE5-7E98-4583-B0B2-C10AD119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1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022358-0197-425D-9736-78167DB4DC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F1836-9458-4DA2-AE0A-1574C45D1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77B6C-20CB-44A0-9E2B-812C9AC8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F7407-C8B0-405F-9987-94486BD6C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A450D-EDD0-4490-922D-7E9F7300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53D8F-5C7C-4B23-BB55-D6DED2DF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A0B00-8ADF-4544-AACA-3E53CC9F8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3E9DB-F36F-4AF5-8052-5A43235D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45ED1-63C6-48FD-9546-362349C3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545E7-542A-4ECF-AF2D-C23567E48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21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481D-C805-4221-A9DA-89B90D763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533BD-8E8D-41CA-894D-7AC571DB0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AC1FE-7742-4891-8DEB-22B5A4EDF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5ECFE-A233-4607-9851-3BB469DC2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9912F-5464-4ABF-B6FB-43A033FB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4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6E86-E4AE-4156-BE95-BFE4168D5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CB6DD-1936-479D-9DCD-0824A3CE19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D843B-F1BB-4E13-9C62-66B692674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DFEF5-63B7-4ABA-8CAB-2EB65B43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615FB-9B8C-4207-9B10-7AE9DE899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A9BDC-D100-4339-B15A-980D45E5B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8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1F53B-9A8F-4775-9B8C-91E755497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54BA8-B039-4BA4-B922-43214D6F9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7E6EF-2C2E-47F5-9DD7-E27D3005C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D7818B-47C7-4CB4-B5A4-8F372F099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750DD5-6866-4657-9F9D-F845B1C29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133-C194-4AC4-9DDD-0990C516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80A52E-31D9-460A-A5D7-EB64087AE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EA4E4-1786-4114-8573-6BCE3DFD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37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19673-E4EB-4B9F-B7C1-7CD5BA2F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DD76B4-C91B-4346-BD9E-37CE4B10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CDD9E-63F9-408A-BEB9-250C4BE54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FD8A4-9854-4C85-A736-F4475B900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68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83BDFD-3898-47D7-99E9-628E4AF65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529267-6914-47D4-9821-4F29ACF0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CF869-0329-42F0-B59D-4DD3CF1D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04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EC073-EA56-420C-90E3-A411E29C5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808B7-0889-4399-BD6D-71A26DCFA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645C6-D5C2-4C91-8BCC-F646B6EA9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A4ABE-ADD9-4438-B110-1C4719BC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C922B-4679-432D-BC0E-0F9E23D7F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A79D1-58CC-42A3-850B-FB8588B1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8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51F8-0E9F-42A5-9BB9-25D56105F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A4B729-BD0A-409E-AE20-3D29718300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013BD-28A0-44F5-B9FB-ACEA87881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AB65F-E069-4C8D-A1D3-2228A2D1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167F4-5986-49DC-9A93-10C2E2EBE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8BC34-8273-49E5-AEB5-C3B4DCE1D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9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299622-CA5C-4301-971C-27AB64CD2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44D65-D57B-4AB8-8295-655C2B5D5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754B4-6D71-425F-9416-5441DAD40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05DA6-6588-4BAA-92A7-C66F804C556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84D8D-3ED0-4E03-94AF-0FC239686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9CFEA-0B70-4EE4-8A05-496A5F996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9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4A169BCF-7241-45EE-9931-1847D4568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65"/>
            <a:ext cx="12192000" cy="65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5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05E19049-04DF-4E3F-9A74-1921F6B5E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65"/>
            <a:ext cx="12192000" cy="65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4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oard, bus, riding, person&#10;&#10;Description automatically generated">
            <a:extLst>
              <a:ext uri="{FF2B5EF4-FFF2-40B4-BE49-F238E27FC236}">
                <a16:creationId xmlns:a16="http://schemas.microsoft.com/office/drawing/2014/main" id="{D32D8CB0-67E7-49D6-A9CA-33628E63D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65"/>
            <a:ext cx="12192000" cy="65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25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6F7E4D1-1920-48D8-B203-3B3774361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439"/>
            <a:ext cx="12192000" cy="664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86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393F4FDA-6F8F-4AD5-A0B4-2C52CE3C8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65"/>
            <a:ext cx="12192000" cy="65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72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person, rail, sign&#10;&#10;Description automatically generated">
            <a:extLst>
              <a:ext uri="{FF2B5EF4-FFF2-40B4-BE49-F238E27FC236}">
                <a16:creationId xmlns:a16="http://schemas.microsoft.com/office/drawing/2014/main" id="{A0FD0750-F70A-41C2-9A81-80452D2C3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65"/>
            <a:ext cx="12192000" cy="65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4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A7E4F8B-0000-4ADE-BF65-B6ED08D18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65"/>
            <a:ext cx="12192000" cy="65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6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many, photo, different&#10;&#10;Description automatically generated">
            <a:extLst>
              <a:ext uri="{FF2B5EF4-FFF2-40B4-BE49-F238E27FC236}">
                <a16:creationId xmlns:a16="http://schemas.microsoft.com/office/drawing/2014/main" id="{A31BED00-27A1-415A-A59A-58E32F2DD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65"/>
            <a:ext cx="12192000" cy="65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63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aper, table, sign, many&#10;&#10;Description automatically generated">
            <a:extLst>
              <a:ext uri="{FF2B5EF4-FFF2-40B4-BE49-F238E27FC236}">
                <a16:creationId xmlns:a16="http://schemas.microsoft.com/office/drawing/2014/main" id="{519B6A9F-A330-4913-A500-4CFAE72F7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65"/>
            <a:ext cx="12192000" cy="65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70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80555F8-3B0A-4BE9-9745-A27859AE0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65"/>
            <a:ext cx="12192000" cy="65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8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DB50613903484295D32C25AE07FC5F" ma:contentTypeVersion="12" ma:contentTypeDescription="Create a new document." ma:contentTypeScope="" ma:versionID="9f4b5af22aaca7bfcfb147abc9d2171a">
  <xsd:schema xmlns:xsd="http://www.w3.org/2001/XMLSchema" xmlns:xs="http://www.w3.org/2001/XMLSchema" xmlns:p="http://schemas.microsoft.com/office/2006/metadata/properties" xmlns:ns3="94e673c8-7928-45cc-9694-348eed603f99" xmlns:ns4="6b11e206-db8c-4d47-97b3-c8297fd16079" targetNamespace="http://schemas.microsoft.com/office/2006/metadata/properties" ma:root="true" ma:fieldsID="8af5421d9bc899ab8e6d8d065c5eb806" ns3:_="" ns4:_="">
    <xsd:import namespace="94e673c8-7928-45cc-9694-348eed603f99"/>
    <xsd:import namespace="6b11e206-db8c-4d47-97b3-c8297fd1607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e673c8-7928-45cc-9694-348eed603f9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11e206-db8c-4d47-97b3-c8297fd160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FB8705-B9C4-4B4E-8B37-4ED95B3332FC}">
  <ds:schemaRefs>
    <ds:schemaRef ds:uri="94e673c8-7928-45cc-9694-348eed603f99"/>
    <ds:schemaRef ds:uri="http://schemas.microsoft.com/office/2006/documentManagement/types"/>
    <ds:schemaRef ds:uri="http://schemas.microsoft.com/office/infopath/2007/PartnerControls"/>
    <ds:schemaRef ds:uri="6b11e206-db8c-4d47-97b3-c8297fd16079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42F6178-CADF-4CA7-9300-742052102F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E7047A-DF30-4CF7-928F-771DC1C5A5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e673c8-7928-45cc-9694-348eed603f99"/>
    <ds:schemaRef ds:uri="6b11e206-db8c-4d47-97b3-c8297fd160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Timothy Howard</dc:creator>
  <cp:lastModifiedBy>Tim Howard</cp:lastModifiedBy>
  <cp:revision>6</cp:revision>
  <dcterms:created xsi:type="dcterms:W3CDTF">2020-08-23T10:12:16Z</dcterms:created>
  <dcterms:modified xsi:type="dcterms:W3CDTF">2020-08-24T09:55:08Z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0x010100C7DB50613903484295D32C25AE07FC5F</vt:lpwstr>
  </property>
</Properties>
</file>